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4" r:id="rId1"/>
  </p:sldMasterIdLst>
  <p:notesMasterIdLst>
    <p:notesMasterId r:id="rId3"/>
  </p:notesMasterIdLst>
  <p:handoutMasterIdLst>
    <p:handoutMasterId r:id="rId4"/>
  </p:handoutMasterIdLst>
  <p:sldIdLst>
    <p:sldId id="292" r:id="rId2"/>
  </p:sldIdLst>
  <p:sldSz cx="9906000" cy="6858000" type="A4"/>
  <p:notesSz cx="6888163" cy="100203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00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C2FFA5D-87B4-456A-9821-1D502468CF0F}" styleName="テーマ スタイル 1 - アクセント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337" autoAdjust="0"/>
    <p:restoredTop sz="94660"/>
  </p:normalViewPr>
  <p:slideViewPr>
    <p:cSldViewPr snapToGrid="0">
      <p:cViewPr varScale="1">
        <p:scale>
          <a:sx n="83" d="100"/>
          <a:sy n="83" d="100"/>
        </p:scale>
        <p:origin x="1008" y="7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49" d="100"/>
          <a:sy n="49" d="100"/>
        </p:scale>
        <p:origin x="2904" y="6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kumimoji="1" lang="ja-JP" altLang="en-US"/>
          </a:p>
        </p:txBody>
      </p:sp>
      <p:sp>
        <p:nvSpPr>
          <p:cNvPr id="3" name="日付プレースホルダー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endParaRPr kumimoji="1" lang="ja-JP" altLang="en-US"/>
          </a:p>
        </p:txBody>
      </p:sp>
      <p:sp>
        <p:nvSpPr>
          <p:cNvPr id="4" name="フッター プレースホルダー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kumimoji="1" lang="ja-JP" altLang="en-US"/>
          </a:p>
        </p:txBody>
      </p:sp>
      <p:sp>
        <p:nvSpPr>
          <p:cNvPr id="5" name="スライド番号プレースホルダー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50AB0826-32D0-486B-858A-712CB6C5E74E}" type="slidenum">
              <a:rPr kumimoji="1" lang="ja-JP" altLang="en-US" smtClean="0"/>
              <a:t>‹#›</a:t>
            </a:fld>
            <a:endParaRPr kumimoji="1" lang="ja-JP" altLang="en-US"/>
          </a:p>
        </p:txBody>
      </p:sp>
    </p:spTree>
    <p:extLst>
      <p:ext uri="{BB962C8B-B14F-4D97-AF65-F5344CB8AC3E}">
        <p14:creationId xmlns:p14="http://schemas.microsoft.com/office/powerpoint/2010/main" val="2319372452"/>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endParaRPr kumimoji="1" lang="ja-JP" altLang="en-US"/>
          </a:p>
        </p:txBody>
      </p:sp>
      <p:sp>
        <p:nvSpPr>
          <p:cNvPr id="4" name="スライド イメージ プレースホルダー 3"/>
          <p:cNvSpPr>
            <a:spLocks noGrp="1" noRot="1" noChangeAspect="1"/>
          </p:cNvSpPr>
          <p:nvPr>
            <p:ph type="sldImg" idx="2"/>
          </p:nvPr>
        </p:nvSpPr>
        <p:spPr>
          <a:xfrm>
            <a:off x="1001713" y="1252538"/>
            <a:ext cx="4884737" cy="338137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97B3548C-162F-4265-902A-62DE609D0C2A}" type="slidenum">
              <a:rPr kumimoji="1" lang="ja-JP" altLang="en-US" smtClean="0"/>
              <a:t>‹#›</a:t>
            </a:fld>
            <a:endParaRPr kumimoji="1" lang="ja-JP" altLang="en-US"/>
          </a:p>
        </p:txBody>
      </p:sp>
    </p:spTree>
    <p:extLst>
      <p:ext uri="{BB962C8B-B14F-4D97-AF65-F5344CB8AC3E}">
        <p14:creationId xmlns:p14="http://schemas.microsoft.com/office/powerpoint/2010/main" val="345858707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91540" y="758952"/>
            <a:ext cx="817245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893791" y="4455621"/>
            <a:ext cx="817245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83599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1542" y="6459787"/>
            <a:ext cx="2008720" cy="365125"/>
          </a:xfrm>
          <a:prstGeom prst="rect">
            <a:avLst/>
          </a:prstGeom>
        </p:spPr>
        <p:txBody>
          <a:bodyPr/>
          <a:lstStyle/>
          <a:p>
            <a:fld id="{55C6B4A9-1611-4792-9094-5F34BCA07E0B}" type="datetimeFigureOut">
              <a:rPr lang="en-US" smtClean="0"/>
              <a:t>8/23/2016</a:t>
            </a:fld>
            <a:endParaRPr lang="en-US" dirty="0"/>
          </a:p>
        </p:txBody>
      </p:sp>
      <p:sp>
        <p:nvSpPr>
          <p:cNvPr id="5" name="Footer Placeholder 4"/>
          <p:cNvSpPr>
            <a:spLocks noGrp="1"/>
          </p:cNvSpPr>
          <p:nvPr>
            <p:ph type="ftr" sz="quarter" idx="11"/>
          </p:nvPr>
        </p:nvSpPr>
        <p:spPr>
          <a:xfrm>
            <a:off x="2995026" y="6459787"/>
            <a:ext cx="3918528"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44123" y="6459787"/>
            <a:ext cx="1066021" cy="365125"/>
          </a:xfrm>
          <a:prstGeom prst="rect">
            <a:avLst/>
          </a:prstGeom>
        </p:spPr>
        <p:txBody>
          <a:bodyPr/>
          <a:lstStyle/>
          <a:p>
            <a:fld id="{89333C77-0158-454C-844F-B7AB9BD7DAD4}" type="slidenum">
              <a:rPr lang="en-US" smtClean="0"/>
              <a:t>‹#›</a:t>
            </a:fld>
            <a:endParaRPr lang="en-US" dirty="0"/>
          </a:p>
        </p:txBody>
      </p:sp>
      <p:sp>
        <p:nvSpPr>
          <p:cNvPr id="7" name="正方形/長方形 6"/>
          <p:cNvSpPr/>
          <p:nvPr userDrawn="1"/>
        </p:nvSpPr>
        <p:spPr>
          <a:xfrm>
            <a:off x="322729" y="6629400"/>
            <a:ext cx="2850777" cy="195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bg1"/>
                </a:solidFill>
                <a:effectLst/>
                <a:latin typeface="Meiryo UI" panose="020B0604030504040204" pitchFamily="50" charset="-128"/>
                <a:ea typeface="Meiryo UI" panose="020B0604030504040204" pitchFamily="50" charset="-128"/>
              </a:rPr>
              <a:t>Copyright © Yes, we can All Rights Reserved.</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841524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sp>
        <p:nvSpPr>
          <p:cNvPr id="7" name="Rectangle 6"/>
          <p:cNvSpPr/>
          <p:nvPr/>
        </p:nvSpPr>
        <p:spPr>
          <a:xfrm>
            <a:off x="2581" y="6400800"/>
            <a:ext cx="990342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3" y="6334316"/>
            <a:ext cx="9903421"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7088982" y="412302"/>
            <a:ext cx="2135981" cy="575989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412302"/>
            <a:ext cx="6284119" cy="5759898"/>
          </a:xfrm>
        </p:spPr>
        <p:txBody>
          <a:bodyPr vert="eaVert" lIns="45720" tIns="0" rIns="45720" bIns="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1542" y="6459787"/>
            <a:ext cx="2008720" cy="365125"/>
          </a:xfrm>
          <a:prstGeom prst="rect">
            <a:avLst/>
          </a:prstGeom>
        </p:spPr>
        <p:txBody>
          <a:bodyPr/>
          <a:lstStyle/>
          <a:p>
            <a:fld id="{B61BEF0D-F0BB-DE4B-95CE-6DB70DBA9567}" type="datetimeFigureOut">
              <a:rPr lang="en-US" smtClean="0"/>
              <a:pPr/>
              <a:t>8/23/2016</a:t>
            </a:fld>
            <a:endParaRPr lang="en-US" dirty="0"/>
          </a:p>
        </p:txBody>
      </p:sp>
      <p:sp>
        <p:nvSpPr>
          <p:cNvPr id="5" name="Footer Placeholder 4"/>
          <p:cNvSpPr>
            <a:spLocks noGrp="1"/>
          </p:cNvSpPr>
          <p:nvPr>
            <p:ph type="ftr" sz="quarter" idx="11"/>
          </p:nvPr>
        </p:nvSpPr>
        <p:spPr>
          <a:xfrm>
            <a:off x="2995026" y="6459787"/>
            <a:ext cx="3918528"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44123" y="6459787"/>
            <a:ext cx="1066021" cy="365125"/>
          </a:xfrm>
          <a:prstGeom prst="rect">
            <a:avLst/>
          </a:prstGeom>
        </p:spPr>
        <p:txBody>
          <a:bodyPr/>
          <a:lstStyle/>
          <a:p>
            <a:fld id="{D57F1E4F-1CFF-5643-939E-217C01CDF565}" type="slidenum">
              <a:rPr lang="en-US" smtClean="0"/>
              <a:pPr/>
              <a:t>‹#›</a:t>
            </a:fld>
            <a:endParaRPr lang="en-US" dirty="0"/>
          </a:p>
        </p:txBody>
      </p:sp>
      <p:sp>
        <p:nvSpPr>
          <p:cNvPr id="9" name="正方形/長方形 8"/>
          <p:cNvSpPr/>
          <p:nvPr userDrawn="1"/>
        </p:nvSpPr>
        <p:spPr>
          <a:xfrm>
            <a:off x="322729" y="6629400"/>
            <a:ext cx="2850777" cy="195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bg1"/>
                </a:solidFill>
                <a:effectLst/>
                <a:latin typeface="Meiryo UI" panose="020B0604030504040204" pitchFamily="50" charset="-128"/>
                <a:ea typeface="Meiryo UI" panose="020B0604030504040204" pitchFamily="50" charset="-128"/>
              </a:rPr>
              <a:t>Copyright © Yes, we can All Rights Reserved.</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02438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891542" y="6459787"/>
            <a:ext cx="2008720" cy="365125"/>
          </a:xfrm>
          <a:prstGeom prst="rect">
            <a:avLst/>
          </a:prstGeom>
        </p:spPr>
        <p:txBody>
          <a:bodyPr/>
          <a:lstStyle/>
          <a:p>
            <a:fld id="{B61BEF0D-F0BB-DE4B-95CE-6DB70DBA9567}" type="datetimeFigureOut">
              <a:rPr lang="en-US" smtClean="0"/>
              <a:pPr/>
              <a:t>8/23/2016</a:t>
            </a:fld>
            <a:endParaRPr lang="en-US" dirty="0"/>
          </a:p>
        </p:txBody>
      </p:sp>
      <p:sp>
        <p:nvSpPr>
          <p:cNvPr id="5" name="Footer Placeholder 4"/>
          <p:cNvSpPr>
            <a:spLocks noGrp="1"/>
          </p:cNvSpPr>
          <p:nvPr>
            <p:ph type="ftr" sz="quarter" idx="11"/>
          </p:nvPr>
        </p:nvSpPr>
        <p:spPr>
          <a:xfrm>
            <a:off x="2995026" y="6459787"/>
            <a:ext cx="3918528" cy="365125"/>
          </a:xfrm>
          <a:prstGeom prst="rect">
            <a:avLst/>
          </a:prstGeom>
        </p:spPr>
        <p:txBody>
          <a:bodyPr/>
          <a:lstStyle/>
          <a:p>
            <a:endParaRPr lang="en-US" dirty="0"/>
          </a:p>
        </p:txBody>
      </p:sp>
      <p:sp>
        <p:nvSpPr>
          <p:cNvPr id="6" name="Slide Number Placeholder 5"/>
          <p:cNvSpPr>
            <a:spLocks noGrp="1"/>
          </p:cNvSpPr>
          <p:nvPr>
            <p:ph type="sldNum" sz="quarter" idx="12"/>
          </p:nvPr>
        </p:nvSpPr>
        <p:spPr>
          <a:xfrm>
            <a:off x="8044123" y="6459787"/>
            <a:ext cx="1066021"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512638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91540" y="758952"/>
            <a:ext cx="8172450" cy="3566160"/>
          </a:xfrm>
        </p:spPr>
        <p:txBody>
          <a:bodyPr anchor="b" anchorCtr="0">
            <a:normAutofit/>
          </a:bodyPr>
          <a:lstStyle>
            <a:lvl1pPr>
              <a:lnSpc>
                <a:spcPct val="85000"/>
              </a:lnSpc>
              <a:defRPr sz="8000" b="0">
                <a:solidFill>
                  <a:schemeClr val="tx1">
                    <a:lumMod val="85000"/>
                    <a:lumOff val="15000"/>
                  </a:schemeClr>
                </a:solidFill>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4453128"/>
            <a:ext cx="817245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cxnSp>
        <p:nvCxnSpPr>
          <p:cNvPr id="9" name="Straight Connector 8"/>
          <p:cNvCxnSpPr/>
          <p:nvPr/>
        </p:nvCxnSpPr>
        <p:spPr>
          <a:xfrm>
            <a:off x="981223" y="4343400"/>
            <a:ext cx="80238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610670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91540" y="1845734"/>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52060" y="1845735"/>
            <a:ext cx="4011930" cy="402336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a:xfrm>
            <a:off x="891542" y="6459787"/>
            <a:ext cx="2008720" cy="365125"/>
          </a:xfrm>
          <a:prstGeom prst="rect">
            <a:avLst/>
          </a:prstGeom>
        </p:spPr>
        <p:txBody>
          <a:bodyPr/>
          <a:lstStyle/>
          <a:p>
            <a:fld id="{EB712588-04B1-427B-82EE-E8DB90309F08}" type="datetimeFigureOut">
              <a:rPr lang="en-US" smtClean="0"/>
              <a:t>8/23/2016</a:t>
            </a:fld>
            <a:endParaRPr lang="en-US" dirty="0"/>
          </a:p>
        </p:txBody>
      </p:sp>
      <p:sp>
        <p:nvSpPr>
          <p:cNvPr id="6" name="Footer Placeholder 5"/>
          <p:cNvSpPr>
            <a:spLocks noGrp="1"/>
          </p:cNvSpPr>
          <p:nvPr>
            <p:ph type="ftr" sz="quarter" idx="11"/>
          </p:nvPr>
        </p:nvSpPr>
        <p:spPr>
          <a:xfrm>
            <a:off x="2995026" y="6459787"/>
            <a:ext cx="3918528" cy="365125"/>
          </a:xfrm>
          <a:prstGeom prst="rect">
            <a:avLst/>
          </a:prstGeom>
        </p:spPr>
        <p:txBody>
          <a:bodyPr/>
          <a:lstStyle/>
          <a:p>
            <a:endParaRPr lang="en-US" dirty="0"/>
          </a:p>
        </p:txBody>
      </p:sp>
      <p:sp>
        <p:nvSpPr>
          <p:cNvPr id="7" name="Slide Number Placeholder 6"/>
          <p:cNvSpPr>
            <a:spLocks noGrp="1"/>
          </p:cNvSpPr>
          <p:nvPr>
            <p:ph type="sldNum" sz="quarter" idx="12"/>
          </p:nvPr>
        </p:nvSpPr>
        <p:spPr>
          <a:xfrm>
            <a:off x="8044123" y="6459787"/>
            <a:ext cx="1066021" cy="365125"/>
          </a:xfrm>
          <a:prstGeom prst="rect">
            <a:avLst/>
          </a:prstGeom>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3502359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891540" y="286605"/>
            <a:ext cx="8172450" cy="1450757"/>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4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91540" y="2582334"/>
            <a:ext cx="401193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52060" y="1846052"/>
            <a:ext cx="401193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52060" y="2582334"/>
            <a:ext cx="4011930" cy="33782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a:xfrm>
            <a:off x="891542" y="6459787"/>
            <a:ext cx="2008720" cy="365125"/>
          </a:xfrm>
          <a:prstGeom prst="rect">
            <a:avLst/>
          </a:prstGeom>
        </p:spPr>
        <p:txBody>
          <a:bodyPr/>
          <a:lstStyle/>
          <a:p>
            <a:fld id="{B61BEF0D-F0BB-DE4B-95CE-6DB70DBA9567}" type="datetimeFigureOut">
              <a:rPr lang="en-US" smtClean="0"/>
              <a:pPr/>
              <a:t>8/23/2016</a:t>
            </a:fld>
            <a:endParaRPr lang="en-US" dirty="0"/>
          </a:p>
        </p:txBody>
      </p:sp>
      <p:sp>
        <p:nvSpPr>
          <p:cNvPr id="8" name="Footer Placeholder 7"/>
          <p:cNvSpPr>
            <a:spLocks noGrp="1"/>
          </p:cNvSpPr>
          <p:nvPr>
            <p:ph type="ftr" sz="quarter" idx="11"/>
          </p:nvPr>
        </p:nvSpPr>
        <p:spPr>
          <a:xfrm>
            <a:off x="2995026" y="6459787"/>
            <a:ext cx="3918528" cy="365125"/>
          </a:xfrm>
          <a:prstGeom prst="rect">
            <a:avLst/>
          </a:prstGeom>
        </p:spPr>
        <p:txBody>
          <a:bodyPr/>
          <a:lstStyle/>
          <a:p>
            <a:endParaRPr lang="en-US" dirty="0"/>
          </a:p>
        </p:txBody>
      </p:sp>
      <p:sp>
        <p:nvSpPr>
          <p:cNvPr id="9" name="Slide Number Placeholder 8"/>
          <p:cNvSpPr>
            <a:spLocks noGrp="1"/>
          </p:cNvSpPr>
          <p:nvPr>
            <p:ph type="sldNum" sz="quarter" idx="12"/>
          </p:nvPr>
        </p:nvSpPr>
        <p:spPr>
          <a:xfrm>
            <a:off x="8044123" y="6459787"/>
            <a:ext cx="1066021" cy="365125"/>
          </a:xfrm>
          <a:prstGeom prst="rect">
            <a:avLst/>
          </a:prstGeo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5376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891542" y="0"/>
            <a:ext cx="8172450" cy="1450757"/>
          </a:xfrm>
        </p:spPr>
        <p:txBody>
          <a:bodyPr/>
          <a:lstStyle/>
          <a:p>
            <a:r>
              <a:rPr lang="ja-JP" altLang="en-US" dirty="0"/>
              <a:t>マスター タイトルの書式設定</a:t>
            </a:r>
            <a:endParaRPr lang="en-US" dirty="0"/>
          </a:p>
        </p:txBody>
      </p:sp>
    </p:spTree>
    <p:extLst>
      <p:ext uri="{BB962C8B-B14F-4D97-AF65-F5344CB8AC3E}">
        <p14:creationId xmlns:p14="http://schemas.microsoft.com/office/powerpoint/2010/main" val="983526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9174376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10;コンテンツ">
    <p:spTree>
      <p:nvGrpSpPr>
        <p:cNvPr id="1" name=""/>
        <p:cNvGrpSpPr/>
        <p:nvPr/>
      </p:nvGrpSpPr>
      <p:grpSpPr>
        <a:xfrm>
          <a:off x="0" y="0"/>
          <a:ext cx="0" cy="0"/>
          <a:chOff x="0" y="0"/>
          <a:chExt cx="0" cy="0"/>
        </a:xfrm>
      </p:grpSpPr>
      <p:sp>
        <p:nvSpPr>
          <p:cNvPr id="8" name="Rectangle 7"/>
          <p:cNvSpPr/>
          <p:nvPr/>
        </p:nvSpPr>
        <p:spPr>
          <a:xfrm>
            <a:off x="15" y="0"/>
            <a:ext cx="3291267"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282557" y="0"/>
            <a:ext cx="52007"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71475" y="594359"/>
            <a:ext cx="2600325" cy="2286000"/>
          </a:xfrm>
        </p:spPr>
        <p:txBody>
          <a:bodyPr anchor="b">
            <a:normAutofit/>
          </a:bodyPr>
          <a:lstStyle>
            <a:lvl1pPr>
              <a:defRPr sz="3600" b="0">
                <a:solidFill>
                  <a:srgbClr val="FFFFFF"/>
                </a:solidFill>
              </a:defRPr>
            </a:lvl1pPr>
          </a:lstStyle>
          <a:p>
            <a:r>
              <a:rPr lang="ja-JP" altLang="en-US"/>
              <a:t>マスター タイトルの書式設定</a:t>
            </a:r>
            <a:endParaRPr lang="en-US" dirty="0"/>
          </a:p>
        </p:txBody>
      </p:sp>
      <p:sp>
        <p:nvSpPr>
          <p:cNvPr id="3" name="Content Placeholder 2"/>
          <p:cNvSpPr>
            <a:spLocks noGrp="1"/>
          </p:cNvSpPr>
          <p:nvPr>
            <p:ph idx="1"/>
          </p:nvPr>
        </p:nvSpPr>
        <p:spPr>
          <a:xfrm>
            <a:off x="3900488" y="731520"/>
            <a:ext cx="5274945" cy="5257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371475" y="2926080"/>
            <a:ext cx="2600325"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a:xfrm>
            <a:off x="378229" y="6459787"/>
            <a:ext cx="2127540" cy="365125"/>
          </a:xfrm>
          <a:prstGeom prst="rect">
            <a:avLst/>
          </a:prstGeom>
        </p:spPr>
        <p:txBody>
          <a:bodyPr/>
          <a:lstStyle>
            <a:lvl1pPr algn="l">
              <a:defRPr/>
            </a:lvl1pPr>
          </a:lstStyle>
          <a:p>
            <a:fld id="{42A54C80-263E-416B-A8E0-580EDEADCBDC}" type="datetimeFigureOut">
              <a:rPr lang="en-US" smtClean="0"/>
              <a:t>8/23/2016</a:t>
            </a:fld>
            <a:endParaRPr lang="en-US" dirty="0"/>
          </a:p>
        </p:txBody>
      </p:sp>
      <p:sp>
        <p:nvSpPr>
          <p:cNvPr id="6" name="Footer Placeholder 5"/>
          <p:cNvSpPr>
            <a:spLocks noGrp="1"/>
          </p:cNvSpPr>
          <p:nvPr>
            <p:ph type="ftr" sz="quarter" idx="11"/>
          </p:nvPr>
        </p:nvSpPr>
        <p:spPr>
          <a:xfrm>
            <a:off x="3900487" y="6459787"/>
            <a:ext cx="3776663" cy="365125"/>
          </a:xfrm>
          <a:prstGeom prst="rect">
            <a:avLst/>
          </a:prstGeo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a:xfrm>
            <a:off x="8044123" y="6459787"/>
            <a:ext cx="1066021" cy="365125"/>
          </a:xfrm>
          <a:prstGeom prst="rect">
            <a:avLst/>
          </a:prstGeom>
        </p:spPr>
        <p:txBody>
          <a:bodyPr/>
          <a:lstStyle>
            <a:lvl1pPr>
              <a:defRPr>
                <a:solidFill>
                  <a:schemeClr val="tx2"/>
                </a:solidFill>
              </a:defRPr>
            </a:lvl1pPr>
          </a:lstStyle>
          <a:p>
            <a:fld id="{519954A3-9DFD-4C44-94BA-B95130A3BA1C}" type="slidenum">
              <a:rPr lang="en-US" smtClean="0"/>
              <a:t>‹#›</a:t>
            </a:fld>
            <a:endParaRPr lang="en-US" dirty="0"/>
          </a:p>
        </p:txBody>
      </p:sp>
      <p:sp>
        <p:nvSpPr>
          <p:cNvPr id="10" name="正方形/長方形 9"/>
          <p:cNvSpPr/>
          <p:nvPr userDrawn="1"/>
        </p:nvSpPr>
        <p:spPr>
          <a:xfrm>
            <a:off x="322729" y="6629400"/>
            <a:ext cx="2850777" cy="195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900" dirty="0">
                <a:solidFill>
                  <a:schemeClr val="bg1"/>
                </a:solidFill>
                <a:effectLst/>
                <a:latin typeface="Meiryo UI" panose="020B0604030504040204" pitchFamily="50" charset="-128"/>
                <a:ea typeface="Meiryo UI" panose="020B0604030504040204" pitchFamily="50" charset="-128"/>
              </a:rPr>
              <a:t>Copyright © Yes, we can All Rights Reserved.</a:t>
            </a:r>
            <a:endParaRPr kumimoji="1" lang="ja-JP" altLang="en-US" sz="900"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9715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タイトル付きの図">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4" y="0"/>
            <a:ext cx="9905988"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Tree>
    <p:extLst>
      <p:ext uri="{BB962C8B-B14F-4D97-AF65-F5344CB8AC3E}">
        <p14:creationId xmlns:p14="http://schemas.microsoft.com/office/powerpoint/2010/main" val="38041377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540" y="286605"/>
            <a:ext cx="8172450" cy="1450757"/>
          </a:xfrm>
          <a:prstGeom prst="rect">
            <a:avLst/>
          </a:prstGeom>
        </p:spPr>
        <p:txBody>
          <a:bodyPr vert="horz" lIns="91440" tIns="45720" rIns="91440" bIns="45720" rtlCol="0" anchor="b">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91539" y="1845734"/>
            <a:ext cx="8172451" cy="4023360"/>
          </a:xfrm>
          <a:prstGeom prst="rect">
            <a:avLst/>
          </a:prstGeom>
        </p:spPr>
        <p:txBody>
          <a:bodyPr vert="horz" lIns="0" tIns="45720" rIns="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Tree>
    <p:extLst>
      <p:ext uri="{BB962C8B-B14F-4D97-AF65-F5344CB8AC3E}">
        <p14:creationId xmlns:p14="http://schemas.microsoft.com/office/powerpoint/2010/main" val="2993156823"/>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85000"/>
        </a:lnSpc>
        <a:spcBef>
          <a:spcPct val="0"/>
        </a:spcBef>
        <a:buNone/>
        <a:defRPr kumimoji="1"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kumimoji="1"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kumimoji="1"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89965" y="786498"/>
            <a:ext cx="9372600" cy="531314"/>
          </a:xfrm>
          <a:prstGeom prst="rect">
            <a:avLst/>
          </a:prstGeom>
          <a:noFill/>
          <a:ln>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marL="174625" indent="-174625"/>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現在経営していて思うところ（悩み・不満・不安・喜び等）の整理をしていきます。</a:t>
            </a:r>
            <a:endParaRPr lang="en-US" altLang="ja-JP"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endParaRPr>
          </a:p>
          <a:p>
            <a:pPr marL="174625" indent="-174625"/>
            <a:r>
              <a:rPr lang="ja-JP" altLang="en-US" sz="1400" dirty="0">
                <a:solidFill>
                  <a:sysClr val="windowText" lastClr="000000"/>
                </a:solidFill>
                <a:latin typeface="Meiryo UI" panose="020B0604030504040204" pitchFamily="50" charset="-128"/>
                <a:ea typeface="Meiryo UI" panose="020B0604030504040204" pitchFamily="50" charset="-128"/>
                <a:cs typeface="Meiryo UI" panose="020B0604030504040204" pitchFamily="50" charset="-128"/>
              </a:rPr>
              <a:t>（どんなに小さいことやつまらないことだと思うことでもすべてあげていきます。）</a:t>
            </a:r>
          </a:p>
        </p:txBody>
      </p:sp>
      <p:graphicFrame>
        <p:nvGraphicFramePr>
          <p:cNvPr id="2" name="表 1"/>
          <p:cNvGraphicFramePr>
            <a:graphicFrameLocks noGrp="1"/>
          </p:cNvGraphicFramePr>
          <p:nvPr>
            <p:extLst>
              <p:ext uri="{D42A27DB-BD31-4B8C-83A1-F6EECF244321}">
                <p14:modId xmlns:p14="http://schemas.microsoft.com/office/powerpoint/2010/main" val="2979959513"/>
              </p:ext>
            </p:extLst>
          </p:nvPr>
        </p:nvGraphicFramePr>
        <p:xfrm>
          <a:off x="389966" y="1411943"/>
          <a:ext cx="9372599" cy="4907664"/>
        </p:xfrm>
        <a:graphic>
          <a:graphicData uri="http://schemas.openxmlformats.org/drawingml/2006/table">
            <a:tbl>
              <a:tblPr firstRow="1" bandRow="1">
                <a:tableStyleId>{5C22544A-7EE6-4342-B048-85BDC9FD1C3A}</a:tableStyleId>
              </a:tblPr>
              <a:tblGrid>
                <a:gridCol w="788655">
                  <a:extLst>
                    <a:ext uri="{9D8B030D-6E8A-4147-A177-3AD203B41FA5}">
                      <a16:colId xmlns:a16="http://schemas.microsoft.com/office/drawing/2014/main" val="20000"/>
                    </a:ext>
                  </a:extLst>
                </a:gridCol>
                <a:gridCol w="4291972">
                  <a:extLst>
                    <a:ext uri="{9D8B030D-6E8A-4147-A177-3AD203B41FA5}">
                      <a16:colId xmlns:a16="http://schemas.microsoft.com/office/drawing/2014/main" val="20001"/>
                    </a:ext>
                  </a:extLst>
                </a:gridCol>
                <a:gridCol w="4291972">
                  <a:extLst>
                    <a:ext uri="{9D8B030D-6E8A-4147-A177-3AD203B41FA5}">
                      <a16:colId xmlns:a16="http://schemas.microsoft.com/office/drawing/2014/main" val="20002"/>
                    </a:ext>
                  </a:extLst>
                </a:gridCol>
              </a:tblGrid>
              <a:tr h="278417">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現状</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r>
                        <a:rPr kumimoji="1" lang="ja-JP" altLang="en-US" sz="1400" dirty="0">
                          <a:latin typeface="Meiryo UI" panose="020B0604030504040204" pitchFamily="50" charset="-128"/>
                          <a:ea typeface="Meiryo UI" panose="020B0604030504040204" pitchFamily="50" charset="-128"/>
                        </a:rPr>
                        <a:t>改善策や理想</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767144">
                <a:tc>
                  <a:txBody>
                    <a:bodyPr/>
                    <a:lstStyle/>
                    <a:p>
                      <a:r>
                        <a:rPr kumimoji="1" lang="ja-JP" altLang="en-US" sz="1400" dirty="0">
                          <a:latin typeface="Meiryo UI" panose="020B0604030504040204" pitchFamily="50" charset="-128"/>
                          <a:ea typeface="Meiryo UI" panose="020B0604030504040204" pitchFamily="50" charset="-128"/>
                        </a:rPr>
                        <a:t>悩み</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pPr algn="ctr"/>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1"/>
                  </a:ext>
                </a:extLst>
              </a:tr>
              <a:tr h="767144">
                <a:tc>
                  <a:txBody>
                    <a:bodyPr/>
                    <a:lstStyle/>
                    <a:p>
                      <a:r>
                        <a:rPr kumimoji="1" lang="ja-JP" altLang="en-US" sz="1400" dirty="0">
                          <a:latin typeface="Meiryo UI" panose="020B0604030504040204" pitchFamily="50" charset="-128"/>
                          <a:ea typeface="Meiryo UI" panose="020B0604030504040204" pitchFamily="50" charset="-128"/>
                        </a:rPr>
                        <a:t>不満</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2"/>
                  </a:ext>
                </a:extLst>
              </a:tr>
              <a:tr h="767144">
                <a:tc>
                  <a:txBody>
                    <a:bodyPr/>
                    <a:lstStyle/>
                    <a:p>
                      <a:r>
                        <a:rPr kumimoji="1" lang="ja-JP" altLang="en-US" sz="1400" dirty="0">
                          <a:latin typeface="Meiryo UI" panose="020B0604030504040204" pitchFamily="50" charset="-128"/>
                          <a:ea typeface="Meiryo UI" panose="020B0604030504040204" pitchFamily="50" charset="-128"/>
                        </a:rPr>
                        <a:t>不安</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3"/>
                  </a:ext>
                </a:extLst>
              </a:tr>
              <a:tr h="767144">
                <a:tc>
                  <a:txBody>
                    <a:bodyPr/>
                    <a:lstStyle/>
                    <a:p>
                      <a:r>
                        <a:rPr kumimoji="1" lang="ja-JP" altLang="en-US" sz="1400" dirty="0">
                          <a:latin typeface="Meiryo UI" panose="020B0604030504040204" pitchFamily="50" charset="-128"/>
                          <a:ea typeface="Meiryo UI" panose="020B0604030504040204" pitchFamily="50" charset="-128"/>
                        </a:rPr>
                        <a:t>喜び</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4"/>
                  </a:ext>
                </a:extLst>
              </a:tr>
              <a:tr h="767144">
                <a:tc>
                  <a:txBody>
                    <a:bodyPr/>
                    <a:lstStyle/>
                    <a:p>
                      <a:r>
                        <a:rPr kumimoji="1" lang="ja-JP" altLang="en-US" sz="1400" dirty="0">
                          <a:latin typeface="Meiryo UI" panose="020B0604030504040204" pitchFamily="50" charset="-128"/>
                          <a:ea typeface="Meiryo UI" panose="020B0604030504040204" pitchFamily="50" charset="-128"/>
                        </a:rPr>
                        <a:t>目標</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希望</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5"/>
                  </a:ext>
                </a:extLst>
              </a:tr>
              <a:tr h="767144">
                <a:tc>
                  <a:txBody>
                    <a:bodyPr/>
                    <a:lstStyle/>
                    <a:p>
                      <a:r>
                        <a:rPr kumimoji="1" lang="ja-JP" altLang="en-US" sz="1400" dirty="0">
                          <a:latin typeface="Meiryo UI" panose="020B0604030504040204" pitchFamily="50" charset="-128"/>
                          <a:ea typeface="Meiryo UI" panose="020B0604030504040204" pitchFamily="50" charset="-128"/>
                        </a:rPr>
                        <a:t>その他</a:t>
                      </a: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tc>
                  <a:txBody>
                    <a:bodyPr/>
                    <a:lstStyle/>
                    <a:p>
                      <a:endParaRPr kumimoji="1" lang="ja-JP" altLang="en-US" sz="1400" dirty="0">
                        <a:latin typeface="Meiryo UI" panose="020B0604030504040204" pitchFamily="50" charset="-128"/>
                        <a:ea typeface="Meiryo UI" panose="020B0604030504040204" pitchFamily="50" charset="-128"/>
                      </a:endParaRPr>
                    </a:p>
                  </a:txBody>
                  <a:tcPr>
                    <a:lnL w="12700" cap="flat" cmpd="sng" algn="ctr">
                      <a:solidFill>
                        <a:schemeClr val="bg1">
                          <a:lumMod val="50000"/>
                        </a:schemeClr>
                      </a:solidFill>
                      <a:prstDash val="solid"/>
                      <a:round/>
                      <a:headEnd type="none" w="med" len="med"/>
                      <a:tailEnd type="none" w="med" len="med"/>
                    </a:lnL>
                    <a:lnR w="12700" cap="flat" cmpd="sng" algn="ctr">
                      <a:solidFill>
                        <a:schemeClr val="bg1">
                          <a:lumMod val="50000"/>
                        </a:schemeClr>
                      </a:solid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5" name="タイトル 1"/>
          <p:cNvSpPr txBox="1">
            <a:spLocks/>
          </p:cNvSpPr>
          <p:nvPr/>
        </p:nvSpPr>
        <p:spPr>
          <a:xfrm>
            <a:off x="601550" y="280196"/>
            <a:ext cx="8439355" cy="533400"/>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2800" kern="1200">
                <a:solidFill>
                  <a:schemeClr val="accent1"/>
                </a:solidFill>
                <a:latin typeface="Meiryo UI" panose="020B0604030504040204" pitchFamily="50" charset="-128"/>
                <a:ea typeface="Meiryo UI" panose="020B0604030504040204" pitchFamily="50" charset="-128"/>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dirty="0">
                <a:solidFill>
                  <a:srgbClr val="008000"/>
                </a:solidFill>
              </a:rPr>
              <a:t>思い・想いの洗い出し</a:t>
            </a:r>
          </a:p>
        </p:txBody>
      </p:sp>
    </p:spTree>
    <p:extLst>
      <p:ext uri="{BB962C8B-B14F-4D97-AF65-F5344CB8AC3E}">
        <p14:creationId xmlns:p14="http://schemas.microsoft.com/office/powerpoint/2010/main" val="743888804"/>
      </p:ext>
    </p:extLst>
  </p:cSld>
  <p:clrMapOvr>
    <a:masterClrMapping/>
  </p:clrMapOvr>
</p:sld>
</file>

<file path=ppt/theme/theme1.xml><?xml version="1.0" encoding="utf-8"?>
<a:theme xmlns:a="http://schemas.openxmlformats.org/drawingml/2006/main" name="レトロスペクト">
  <a:themeElements>
    <a:clrScheme name="レトロスペクト">
      <a:dk1>
        <a:sysClr val="windowText" lastClr="000000"/>
      </a:dk1>
      <a:lt1>
        <a:sysClr val="window" lastClr="FFFFFF"/>
      </a:lt1>
      <a:dk2>
        <a:srgbClr val="455F51"/>
      </a:dk2>
      <a:lt2>
        <a:srgbClr val="E2DFCC"/>
      </a:lt2>
      <a:accent1>
        <a:srgbClr val="99CB38"/>
      </a:accent1>
      <a:accent2>
        <a:srgbClr val="63A537"/>
      </a:accent2>
      <a:accent3>
        <a:srgbClr val="37A76F"/>
      </a:accent3>
      <a:accent4>
        <a:srgbClr val="44C1A3"/>
      </a:accent4>
      <a:accent5>
        <a:srgbClr val="4EB3CF"/>
      </a:accent5>
      <a:accent6>
        <a:srgbClr val="51C3F9"/>
      </a:accent6>
      <a:hlink>
        <a:srgbClr val="6B9F25"/>
      </a:hlink>
      <a:folHlink>
        <a:srgbClr val="B26B02"/>
      </a:folHlink>
    </a:clrScheme>
    <a:fontScheme name="レトロスペクト">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レトロスペクト">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D26EA377-59BD-4C9C-9D94-EE8416EE4C79}"/>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1800</TotalTime>
  <Words>57</Words>
  <Application>Microsoft Office PowerPoint</Application>
  <PresentationFormat>A4 210 x 297 mm</PresentationFormat>
  <Paragraphs>12</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Calibri</vt:lpstr>
      <vt:lpstr>Calibri Light</vt:lpstr>
      <vt:lpstr>レトロスペクト</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ビジネスプラン発表</dc:title>
  <dc:creator>motoyuki ozaki</dc:creator>
  <cp:lastModifiedBy>motoyuki ozaki</cp:lastModifiedBy>
  <cp:revision>190</cp:revision>
  <cp:lastPrinted>2015-12-01T23:38:50Z</cp:lastPrinted>
  <dcterms:created xsi:type="dcterms:W3CDTF">2014-11-01T02:37:51Z</dcterms:created>
  <dcterms:modified xsi:type="dcterms:W3CDTF">2016-08-23T10:38:12Z</dcterms:modified>
</cp:coreProperties>
</file>