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4" r:id="rId1"/>
  </p:sldMasterIdLst>
  <p:notesMasterIdLst>
    <p:notesMasterId r:id="rId3"/>
  </p:notesMasterIdLst>
  <p:handoutMasterIdLst>
    <p:handoutMasterId r:id="rId4"/>
  </p:handoutMasterIdLst>
  <p:sldIdLst>
    <p:sldId id="292" r:id="rId2"/>
  </p:sldIdLst>
  <p:sldSz cx="9906000" cy="6858000" type="A4"/>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37" autoAdjust="0"/>
    <p:restoredTop sz="94660"/>
  </p:normalViewPr>
  <p:slideViewPr>
    <p:cSldViewPr snapToGrid="0">
      <p:cViewPr varScale="1">
        <p:scale>
          <a:sx n="83" d="100"/>
          <a:sy n="83" d="100"/>
        </p:scale>
        <p:origin x="1008" y="72"/>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49" d="100"/>
          <a:sy n="49" d="100"/>
        </p:scale>
        <p:origin x="2904"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3901698" y="0"/>
            <a:ext cx="2984871" cy="502755"/>
          </a:xfrm>
          <a:prstGeom prst="rect">
            <a:avLst/>
          </a:prstGeom>
        </p:spPr>
        <p:txBody>
          <a:bodyPr vert="horz" lIns="96616" tIns="48308" rIns="96616" bIns="48308" rtlCol="0"/>
          <a:lstStyle>
            <a:lvl1pPr algn="r">
              <a:defRPr sz="1300"/>
            </a:lvl1pPr>
          </a:lstStyle>
          <a:p>
            <a:endParaRPr kumimoji="1" lang="ja-JP" altLang="en-US"/>
          </a:p>
        </p:txBody>
      </p:sp>
      <p:sp>
        <p:nvSpPr>
          <p:cNvPr id="4" name="フッター プレースホルダー 3"/>
          <p:cNvSpPr>
            <a:spLocks noGrp="1"/>
          </p:cNvSpPr>
          <p:nvPr>
            <p:ph type="ftr" sz="quarter" idx="2"/>
          </p:nvPr>
        </p:nvSpPr>
        <p:spPr>
          <a:xfrm>
            <a:off x="0" y="9517547"/>
            <a:ext cx="2984871" cy="502754"/>
          </a:xfrm>
          <a:prstGeom prst="rect">
            <a:avLst/>
          </a:prstGeom>
        </p:spPr>
        <p:txBody>
          <a:bodyPr vert="horz" lIns="96616" tIns="48308" rIns="96616" bIns="48308"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3901698" y="9517547"/>
            <a:ext cx="2984871" cy="502754"/>
          </a:xfrm>
          <a:prstGeom prst="rect">
            <a:avLst/>
          </a:prstGeom>
        </p:spPr>
        <p:txBody>
          <a:bodyPr vert="horz" lIns="96616" tIns="48308" rIns="96616" bIns="48308" rtlCol="0" anchor="b"/>
          <a:lstStyle>
            <a:lvl1pPr algn="r">
              <a:defRPr sz="1300"/>
            </a:lvl1pPr>
          </a:lstStyle>
          <a:p>
            <a:fld id="{50AB0826-32D0-486B-858A-712CB6C5E74E}" type="slidenum">
              <a:rPr kumimoji="1" lang="ja-JP" altLang="en-US" smtClean="0"/>
              <a:t>‹#›</a:t>
            </a:fld>
            <a:endParaRPr kumimoji="1" lang="ja-JP" altLang="en-US"/>
          </a:p>
        </p:txBody>
      </p:sp>
    </p:spTree>
    <p:extLst>
      <p:ext uri="{BB962C8B-B14F-4D97-AF65-F5344CB8AC3E}">
        <p14:creationId xmlns:p14="http://schemas.microsoft.com/office/powerpoint/2010/main" val="231937245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1001713" y="1252538"/>
            <a:ext cx="4884737" cy="33813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8975" y="4822825"/>
            <a:ext cx="5510213" cy="39449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518650"/>
            <a:ext cx="2984500" cy="50165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2075" y="9518650"/>
            <a:ext cx="2984500" cy="501650"/>
          </a:xfrm>
          <a:prstGeom prst="rect">
            <a:avLst/>
          </a:prstGeom>
        </p:spPr>
        <p:txBody>
          <a:bodyPr vert="horz" lIns="91440" tIns="45720" rIns="91440" bIns="45720" rtlCol="0" anchor="b"/>
          <a:lstStyle>
            <a:lvl1pPr algn="r">
              <a:defRPr sz="1200"/>
            </a:lvl1pPr>
          </a:lstStyle>
          <a:p>
            <a:fld id="{97B3548C-162F-4265-902A-62DE609D0C2A}" type="slidenum">
              <a:rPr kumimoji="1" lang="ja-JP" altLang="en-US" smtClean="0"/>
              <a:t>‹#›</a:t>
            </a:fld>
            <a:endParaRPr kumimoji="1" lang="ja-JP" altLang="en-US"/>
          </a:p>
        </p:txBody>
      </p:sp>
    </p:spTree>
    <p:extLst>
      <p:ext uri="{BB962C8B-B14F-4D97-AF65-F5344CB8AC3E}">
        <p14:creationId xmlns:p14="http://schemas.microsoft.com/office/powerpoint/2010/main" val="3458587076"/>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91540" y="758952"/>
            <a:ext cx="817245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893791" y="4455621"/>
            <a:ext cx="817245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cxnSp>
        <p:nvCxnSpPr>
          <p:cNvPr id="9" name="Straight Connector 8"/>
          <p:cNvCxnSpPr/>
          <p:nvPr/>
        </p:nvCxnSpPr>
        <p:spPr>
          <a:xfrm>
            <a:off x="981223" y="4343400"/>
            <a:ext cx="80238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8359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91542" y="6459787"/>
            <a:ext cx="2008720" cy="365125"/>
          </a:xfrm>
          <a:prstGeom prst="rect">
            <a:avLst/>
          </a:prstGeom>
        </p:spPr>
        <p:txBody>
          <a:bodyPr/>
          <a:lstStyle/>
          <a:p>
            <a:fld id="{55C6B4A9-1611-4792-9094-5F34BCA07E0B}" type="datetimeFigureOut">
              <a:rPr lang="en-US" smtClean="0"/>
              <a:t>8/23/2016</a:t>
            </a:fld>
            <a:endParaRPr lang="en-US" dirty="0"/>
          </a:p>
        </p:txBody>
      </p:sp>
      <p:sp>
        <p:nvSpPr>
          <p:cNvPr id="5" name="Footer Placeholder 4"/>
          <p:cNvSpPr>
            <a:spLocks noGrp="1"/>
          </p:cNvSpPr>
          <p:nvPr>
            <p:ph type="ftr" sz="quarter" idx="11"/>
          </p:nvPr>
        </p:nvSpPr>
        <p:spPr>
          <a:xfrm>
            <a:off x="2995026" y="6459787"/>
            <a:ext cx="3918528"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044123" y="6459787"/>
            <a:ext cx="1066021" cy="365125"/>
          </a:xfrm>
          <a:prstGeom prst="rect">
            <a:avLst/>
          </a:prstGeom>
        </p:spPr>
        <p:txBody>
          <a:bodyPr/>
          <a:lstStyle/>
          <a:p>
            <a:fld id="{89333C77-0158-454C-844F-B7AB9BD7DAD4}" type="slidenum">
              <a:rPr lang="en-US" smtClean="0"/>
              <a:t>‹#›</a:t>
            </a:fld>
            <a:endParaRPr lang="en-US" dirty="0"/>
          </a:p>
        </p:txBody>
      </p:sp>
      <p:sp>
        <p:nvSpPr>
          <p:cNvPr id="7" name="正方形/長方形 6"/>
          <p:cNvSpPr/>
          <p:nvPr userDrawn="1"/>
        </p:nvSpPr>
        <p:spPr>
          <a:xfrm>
            <a:off x="322729" y="6629400"/>
            <a:ext cx="2850777" cy="1955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a:solidFill>
                  <a:schemeClr val="bg1"/>
                </a:solidFill>
                <a:effectLst/>
                <a:latin typeface="Meiryo UI" panose="020B0604030504040204" pitchFamily="50" charset="-128"/>
                <a:ea typeface="Meiryo UI" panose="020B0604030504040204" pitchFamily="50" charset="-128"/>
              </a:rPr>
              <a:t>Copyright © Yes, we can All Rights Reserved.</a:t>
            </a:r>
            <a:endParaRPr kumimoji="1" lang="ja-JP" altLang="en-US" sz="9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4152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581" y="6400800"/>
            <a:ext cx="990342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6"/>
            <a:ext cx="9903421"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7088982" y="412302"/>
            <a:ext cx="2135981" cy="57598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412302"/>
            <a:ext cx="6284119" cy="5759898"/>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91542" y="6459787"/>
            <a:ext cx="2008720" cy="365125"/>
          </a:xfrm>
          <a:prstGeom prst="rect">
            <a:avLst/>
          </a:prstGeom>
        </p:spPr>
        <p:txBody>
          <a:bodyPr/>
          <a:lstStyle/>
          <a:p>
            <a:fld id="{B61BEF0D-F0BB-DE4B-95CE-6DB70DBA9567}" type="datetimeFigureOut">
              <a:rPr lang="en-US" smtClean="0"/>
              <a:pPr/>
              <a:t>8/23/2016</a:t>
            </a:fld>
            <a:endParaRPr lang="en-US" dirty="0"/>
          </a:p>
        </p:txBody>
      </p:sp>
      <p:sp>
        <p:nvSpPr>
          <p:cNvPr id="5" name="Footer Placeholder 4"/>
          <p:cNvSpPr>
            <a:spLocks noGrp="1"/>
          </p:cNvSpPr>
          <p:nvPr>
            <p:ph type="ftr" sz="quarter" idx="11"/>
          </p:nvPr>
        </p:nvSpPr>
        <p:spPr>
          <a:xfrm>
            <a:off x="2995026" y="6459787"/>
            <a:ext cx="3918528"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044123" y="6459787"/>
            <a:ext cx="1066021" cy="365125"/>
          </a:xfrm>
          <a:prstGeom prst="rect">
            <a:avLst/>
          </a:prstGeom>
        </p:spPr>
        <p:txBody>
          <a:bodyPr/>
          <a:lstStyle/>
          <a:p>
            <a:fld id="{D57F1E4F-1CFF-5643-939E-217C01CDF565}" type="slidenum">
              <a:rPr lang="en-US" smtClean="0"/>
              <a:pPr/>
              <a:t>‹#›</a:t>
            </a:fld>
            <a:endParaRPr lang="en-US" dirty="0"/>
          </a:p>
        </p:txBody>
      </p:sp>
      <p:sp>
        <p:nvSpPr>
          <p:cNvPr id="9" name="正方形/長方形 8"/>
          <p:cNvSpPr/>
          <p:nvPr userDrawn="1"/>
        </p:nvSpPr>
        <p:spPr>
          <a:xfrm>
            <a:off x="322729" y="6629400"/>
            <a:ext cx="2850777" cy="1955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a:solidFill>
                  <a:schemeClr val="bg1"/>
                </a:solidFill>
                <a:effectLst/>
                <a:latin typeface="Meiryo UI" panose="020B0604030504040204" pitchFamily="50" charset="-128"/>
                <a:ea typeface="Meiryo UI" panose="020B0604030504040204" pitchFamily="50" charset="-128"/>
              </a:rPr>
              <a:t>Copyright © Yes, we can All Rights Reserved.</a:t>
            </a:r>
            <a:endParaRPr kumimoji="1" lang="ja-JP" altLang="en-US" sz="9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02438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91542" y="6459787"/>
            <a:ext cx="2008720" cy="365125"/>
          </a:xfrm>
          <a:prstGeom prst="rect">
            <a:avLst/>
          </a:prstGeom>
        </p:spPr>
        <p:txBody>
          <a:bodyPr/>
          <a:lstStyle/>
          <a:p>
            <a:fld id="{B61BEF0D-F0BB-DE4B-95CE-6DB70DBA9567}" type="datetimeFigureOut">
              <a:rPr lang="en-US" smtClean="0"/>
              <a:pPr/>
              <a:t>8/23/2016</a:t>
            </a:fld>
            <a:endParaRPr lang="en-US" dirty="0"/>
          </a:p>
        </p:txBody>
      </p:sp>
      <p:sp>
        <p:nvSpPr>
          <p:cNvPr id="5" name="Footer Placeholder 4"/>
          <p:cNvSpPr>
            <a:spLocks noGrp="1"/>
          </p:cNvSpPr>
          <p:nvPr>
            <p:ph type="ftr" sz="quarter" idx="11"/>
          </p:nvPr>
        </p:nvSpPr>
        <p:spPr>
          <a:xfrm>
            <a:off x="2995026" y="6459787"/>
            <a:ext cx="3918528"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044123" y="6459787"/>
            <a:ext cx="1066021"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2638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91540" y="758952"/>
            <a:ext cx="817245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91540" y="4453128"/>
            <a:ext cx="817245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cxnSp>
        <p:nvCxnSpPr>
          <p:cNvPr id="9" name="Straight Connector 8"/>
          <p:cNvCxnSpPr/>
          <p:nvPr/>
        </p:nvCxnSpPr>
        <p:spPr>
          <a:xfrm>
            <a:off x="981223" y="4343400"/>
            <a:ext cx="80238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1067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91540" y="286605"/>
            <a:ext cx="817245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91540" y="1845734"/>
            <a:ext cx="401193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52060" y="1845735"/>
            <a:ext cx="401193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a:xfrm>
            <a:off x="891542" y="6459787"/>
            <a:ext cx="2008720" cy="365125"/>
          </a:xfrm>
          <a:prstGeom prst="rect">
            <a:avLst/>
          </a:prstGeom>
        </p:spPr>
        <p:txBody>
          <a:bodyPr/>
          <a:lstStyle/>
          <a:p>
            <a:fld id="{EB712588-04B1-427B-82EE-E8DB90309F08}" type="datetimeFigureOut">
              <a:rPr lang="en-US" smtClean="0"/>
              <a:t>8/23/2016</a:t>
            </a:fld>
            <a:endParaRPr lang="en-US" dirty="0"/>
          </a:p>
        </p:txBody>
      </p:sp>
      <p:sp>
        <p:nvSpPr>
          <p:cNvPr id="6" name="Footer Placeholder 5"/>
          <p:cNvSpPr>
            <a:spLocks noGrp="1"/>
          </p:cNvSpPr>
          <p:nvPr>
            <p:ph type="ftr" sz="quarter" idx="11"/>
          </p:nvPr>
        </p:nvSpPr>
        <p:spPr>
          <a:xfrm>
            <a:off x="2995026" y="6459787"/>
            <a:ext cx="3918528"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044123" y="6459787"/>
            <a:ext cx="1066021" cy="365125"/>
          </a:xfrm>
          <a:prstGeom prst="rect">
            <a:avLst/>
          </a:prstGeom>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3502359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91540" y="286605"/>
            <a:ext cx="817245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91540" y="1846052"/>
            <a:ext cx="401193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91540" y="2582334"/>
            <a:ext cx="401193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52060" y="1846052"/>
            <a:ext cx="401193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52060" y="2582334"/>
            <a:ext cx="401193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891542" y="6459787"/>
            <a:ext cx="2008720" cy="365125"/>
          </a:xfrm>
          <a:prstGeom prst="rect">
            <a:avLst/>
          </a:prstGeom>
        </p:spPr>
        <p:txBody>
          <a:bodyPr/>
          <a:lstStyle/>
          <a:p>
            <a:fld id="{B61BEF0D-F0BB-DE4B-95CE-6DB70DBA9567}" type="datetimeFigureOut">
              <a:rPr lang="en-US" smtClean="0"/>
              <a:pPr/>
              <a:t>8/23/2016</a:t>
            </a:fld>
            <a:endParaRPr lang="en-US" dirty="0"/>
          </a:p>
        </p:txBody>
      </p:sp>
      <p:sp>
        <p:nvSpPr>
          <p:cNvPr id="8" name="Footer Placeholder 7"/>
          <p:cNvSpPr>
            <a:spLocks noGrp="1"/>
          </p:cNvSpPr>
          <p:nvPr>
            <p:ph type="ftr" sz="quarter" idx="11"/>
          </p:nvPr>
        </p:nvSpPr>
        <p:spPr>
          <a:xfrm>
            <a:off x="2995026" y="6459787"/>
            <a:ext cx="3918528"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8044123" y="6459787"/>
            <a:ext cx="1066021"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5376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891542" y="0"/>
            <a:ext cx="8172450" cy="1450757"/>
          </a:xfrm>
        </p:spPr>
        <p:txBody>
          <a:bodyPr/>
          <a:lstStyle/>
          <a:p>
            <a:r>
              <a:rPr lang="ja-JP" altLang="en-US" dirty="0"/>
              <a:t>マスター タイトルの書式設定</a:t>
            </a:r>
            <a:endParaRPr lang="en-US" dirty="0"/>
          </a:p>
        </p:txBody>
      </p:sp>
    </p:spTree>
    <p:extLst>
      <p:ext uri="{BB962C8B-B14F-4D97-AF65-F5344CB8AC3E}">
        <p14:creationId xmlns:p14="http://schemas.microsoft.com/office/powerpoint/2010/main" val="983526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91743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5" y="0"/>
            <a:ext cx="329126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282557" y="0"/>
            <a:ext cx="5200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71475" y="594359"/>
            <a:ext cx="2600325"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900488" y="731520"/>
            <a:ext cx="5274945"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71475" y="2926080"/>
            <a:ext cx="2600325"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378229" y="6459787"/>
            <a:ext cx="2127540" cy="365125"/>
          </a:xfrm>
          <a:prstGeom prst="rect">
            <a:avLst/>
          </a:prstGeom>
        </p:spPr>
        <p:txBody>
          <a:bodyPr/>
          <a:lstStyle>
            <a:lvl1pPr algn="l">
              <a:defRPr/>
            </a:lvl1pPr>
          </a:lstStyle>
          <a:p>
            <a:fld id="{42A54C80-263E-416B-A8E0-580EDEADCBDC}" type="datetimeFigureOut">
              <a:rPr lang="en-US" smtClean="0"/>
              <a:t>8/23/2016</a:t>
            </a:fld>
            <a:endParaRPr lang="en-US" dirty="0"/>
          </a:p>
        </p:txBody>
      </p:sp>
      <p:sp>
        <p:nvSpPr>
          <p:cNvPr id="6" name="Footer Placeholder 5"/>
          <p:cNvSpPr>
            <a:spLocks noGrp="1"/>
          </p:cNvSpPr>
          <p:nvPr>
            <p:ph type="ftr" sz="quarter" idx="11"/>
          </p:nvPr>
        </p:nvSpPr>
        <p:spPr>
          <a:xfrm>
            <a:off x="3900487" y="6459787"/>
            <a:ext cx="3776663" cy="365125"/>
          </a:xfrm>
          <a:prstGeom prst="rect">
            <a:avLst/>
          </a:prstGeo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a:xfrm>
            <a:off x="8044123" y="6459787"/>
            <a:ext cx="1066021" cy="365125"/>
          </a:xfrm>
          <a:prstGeom prst="rect">
            <a:avLst/>
          </a:prstGeom>
        </p:spPr>
        <p:txBody>
          <a:bodyPr/>
          <a:lstStyle>
            <a:lvl1pPr>
              <a:defRPr>
                <a:solidFill>
                  <a:schemeClr val="tx2"/>
                </a:solidFill>
              </a:defRPr>
            </a:lvl1pPr>
          </a:lstStyle>
          <a:p>
            <a:fld id="{519954A3-9DFD-4C44-94BA-B95130A3BA1C}" type="slidenum">
              <a:rPr lang="en-US" smtClean="0"/>
              <a:t>‹#›</a:t>
            </a:fld>
            <a:endParaRPr lang="en-US" dirty="0"/>
          </a:p>
        </p:txBody>
      </p:sp>
      <p:sp>
        <p:nvSpPr>
          <p:cNvPr id="10" name="正方形/長方形 9"/>
          <p:cNvSpPr/>
          <p:nvPr userDrawn="1"/>
        </p:nvSpPr>
        <p:spPr>
          <a:xfrm>
            <a:off x="322729" y="6629400"/>
            <a:ext cx="2850777" cy="1955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a:solidFill>
                  <a:schemeClr val="bg1"/>
                </a:solidFill>
                <a:effectLst/>
                <a:latin typeface="Meiryo UI" panose="020B0604030504040204" pitchFamily="50" charset="-128"/>
                <a:ea typeface="Meiryo UI" panose="020B0604030504040204" pitchFamily="50" charset="-128"/>
              </a:rPr>
              <a:t>Copyright © Yes, we can All Rights Reserved.</a:t>
            </a:r>
            <a:endParaRPr kumimoji="1" lang="ja-JP" altLang="en-US" sz="9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89715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タイトル付きの図">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4" y="0"/>
            <a:ext cx="9905988"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Tree>
    <p:extLst>
      <p:ext uri="{BB962C8B-B14F-4D97-AF65-F5344CB8AC3E}">
        <p14:creationId xmlns:p14="http://schemas.microsoft.com/office/powerpoint/2010/main" val="3804137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540" y="286605"/>
            <a:ext cx="817245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91539" y="1845734"/>
            <a:ext cx="8172451"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993156823"/>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389965" y="786498"/>
            <a:ext cx="9372600" cy="531314"/>
          </a:xfrm>
          <a:prstGeom prst="rect">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25" indent="-174625"/>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現在経営していて思うところ（悩み・不満・不安・喜び等）の整理をしていきます。</a:t>
            </a:r>
            <a:endParaRPr lang="en-US" altLang="ja-JP"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marL="174625" indent="-174625"/>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（どんなに小さいことやつまらないことだと思うことでもすべてあげていきます。）</a:t>
            </a:r>
          </a:p>
        </p:txBody>
      </p:sp>
      <p:graphicFrame>
        <p:nvGraphicFramePr>
          <p:cNvPr id="2" name="表 1"/>
          <p:cNvGraphicFramePr>
            <a:graphicFrameLocks noGrp="1"/>
          </p:cNvGraphicFramePr>
          <p:nvPr>
            <p:extLst>
              <p:ext uri="{D42A27DB-BD31-4B8C-83A1-F6EECF244321}">
                <p14:modId xmlns:p14="http://schemas.microsoft.com/office/powerpoint/2010/main" val="2979959513"/>
              </p:ext>
            </p:extLst>
          </p:nvPr>
        </p:nvGraphicFramePr>
        <p:xfrm>
          <a:off x="389966" y="1411943"/>
          <a:ext cx="9372599" cy="4907664"/>
        </p:xfrm>
        <a:graphic>
          <a:graphicData uri="http://schemas.openxmlformats.org/drawingml/2006/table">
            <a:tbl>
              <a:tblPr firstRow="1" bandRow="1">
                <a:tableStyleId>{5C22544A-7EE6-4342-B048-85BDC9FD1C3A}</a:tableStyleId>
              </a:tblPr>
              <a:tblGrid>
                <a:gridCol w="788655">
                  <a:extLst>
                    <a:ext uri="{9D8B030D-6E8A-4147-A177-3AD203B41FA5}">
                      <a16:colId xmlns:a16="http://schemas.microsoft.com/office/drawing/2014/main" val="20000"/>
                    </a:ext>
                  </a:extLst>
                </a:gridCol>
                <a:gridCol w="4291972">
                  <a:extLst>
                    <a:ext uri="{9D8B030D-6E8A-4147-A177-3AD203B41FA5}">
                      <a16:colId xmlns:a16="http://schemas.microsoft.com/office/drawing/2014/main" val="20001"/>
                    </a:ext>
                  </a:extLst>
                </a:gridCol>
                <a:gridCol w="4291972">
                  <a:extLst>
                    <a:ext uri="{9D8B030D-6E8A-4147-A177-3AD203B41FA5}">
                      <a16:colId xmlns:a16="http://schemas.microsoft.com/office/drawing/2014/main" val="20002"/>
                    </a:ext>
                  </a:extLst>
                </a:gridCol>
              </a:tblGrid>
              <a:tr h="278417">
                <a:tc>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現状</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改善策や理想</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767144">
                <a:tc>
                  <a:txBody>
                    <a:bodyPr/>
                    <a:lstStyle/>
                    <a:p>
                      <a:r>
                        <a:rPr kumimoji="1" lang="ja-JP" altLang="en-US" sz="1400" dirty="0">
                          <a:latin typeface="Meiryo UI" panose="020B0604030504040204" pitchFamily="50" charset="-128"/>
                          <a:ea typeface="Meiryo UI" panose="020B0604030504040204" pitchFamily="50" charset="-128"/>
                        </a:rPr>
                        <a:t>悩み</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767144">
                <a:tc>
                  <a:txBody>
                    <a:bodyPr/>
                    <a:lstStyle/>
                    <a:p>
                      <a:r>
                        <a:rPr kumimoji="1" lang="ja-JP" altLang="en-US" sz="1400" dirty="0">
                          <a:latin typeface="Meiryo UI" panose="020B0604030504040204" pitchFamily="50" charset="-128"/>
                          <a:ea typeface="Meiryo UI" panose="020B0604030504040204" pitchFamily="50" charset="-128"/>
                        </a:rPr>
                        <a:t>不満</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sz="140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767144">
                <a:tc>
                  <a:txBody>
                    <a:bodyPr/>
                    <a:lstStyle/>
                    <a:p>
                      <a:r>
                        <a:rPr kumimoji="1" lang="ja-JP" altLang="en-US" sz="1400" dirty="0">
                          <a:latin typeface="Meiryo UI" panose="020B0604030504040204" pitchFamily="50" charset="-128"/>
                          <a:ea typeface="Meiryo UI" panose="020B0604030504040204" pitchFamily="50" charset="-128"/>
                        </a:rPr>
                        <a:t>不安</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767144">
                <a:tc>
                  <a:txBody>
                    <a:bodyPr/>
                    <a:lstStyle/>
                    <a:p>
                      <a:r>
                        <a:rPr kumimoji="1" lang="ja-JP" altLang="en-US" sz="1400" dirty="0">
                          <a:latin typeface="Meiryo UI" panose="020B0604030504040204" pitchFamily="50" charset="-128"/>
                          <a:ea typeface="Meiryo UI" panose="020B0604030504040204" pitchFamily="50" charset="-128"/>
                        </a:rPr>
                        <a:t>喜び</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767144">
                <a:tc>
                  <a:txBody>
                    <a:bodyPr/>
                    <a:lstStyle/>
                    <a:p>
                      <a:r>
                        <a:rPr kumimoji="1" lang="ja-JP" altLang="en-US" sz="1400" dirty="0">
                          <a:latin typeface="Meiryo UI" panose="020B0604030504040204" pitchFamily="50" charset="-128"/>
                          <a:ea typeface="Meiryo UI" panose="020B0604030504040204" pitchFamily="50" charset="-128"/>
                        </a:rPr>
                        <a:t>目標</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希望</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sz="140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767144">
                <a:tc>
                  <a:txBody>
                    <a:bodyPr/>
                    <a:lstStyle/>
                    <a:p>
                      <a:r>
                        <a:rPr kumimoji="1" lang="ja-JP" altLang="en-US" sz="1400" dirty="0">
                          <a:latin typeface="Meiryo UI" panose="020B0604030504040204" pitchFamily="50" charset="-128"/>
                          <a:ea typeface="Meiryo UI" panose="020B0604030504040204" pitchFamily="50" charset="-128"/>
                        </a:rPr>
                        <a:t>その他</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5" name="タイトル 1"/>
          <p:cNvSpPr txBox="1">
            <a:spLocks/>
          </p:cNvSpPr>
          <p:nvPr/>
        </p:nvSpPr>
        <p:spPr>
          <a:xfrm>
            <a:off x="601550" y="280196"/>
            <a:ext cx="8439355" cy="533400"/>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2800" kern="1200">
                <a:solidFill>
                  <a:schemeClr val="accent1"/>
                </a:solidFill>
                <a:latin typeface="Meiryo UI" panose="020B0604030504040204" pitchFamily="50" charset="-128"/>
                <a:ea typeface="Meiryo UI" panose="020B0604030504040204" pitchFamily="50" charset="-128"/>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solidFill>
                  <a:srgbClr val="008000"/>
                </a:solidFill>
              </a:rPr>
              <a:t>思い・想いの洗い出し</a:t>
            </a:r>
          </a:p>
        </p:txBody>
      </p:sp>
    </p:spTree>
    <p:extLst>
      <p:ext uri="{BB962C8B-B14F-4D97-AF65-F5344CB8AC3E}">
        <p14:creationId xmlns:p14="http://schemas.microsoft.com/office/powerpoint/2010/main" val="743888804"/>
      </p:ext>
    </p:extLst>
  </p:cSld>
  <p:clrMapOvr>
    <a:masterClrMapping/>
  </p:clrMapOvr>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1800</TotalTime>
  <Words>57</Words>
  <Application>Microsoft Office PowerPoint</Application>
  <PresentationFormat>A4 210 x 297 mm</PresentationFormat>
  <Paragraphs>12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Calibri</vt:lpstr>
      <vt:lpstr>Calibri Light</vt:lpstr>
      <vt:lpstr>レトロスペクト</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ビジネスプラン発表</dc:title>
  <dc:creator>motoyuki ozaki</dc:creator>
  <cp:lastModifiedBy>motoyuki ozaki</cp:lastModifiedBy>
  <cp:revision>190</cp:revision>
  <cp:lastPrinted>2015-12-01T23:38:50Z</cp:lastPrinted>
  <dcterms:created xsi:type="dcterms:W3CDTF">2014-11-01T02:37:51Z</dcterms:created>
  <dcterms:modified xsi:type="dcterms:W3CDTF">2016-08-23T10:38:12Z</dcterms:modified>
</cp:coreProperties>
</file>