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notesMasterIdLst>
    <p:notesMasterId r:id="rId3"/>
  </p:notesMasterIdLst>
  <p:handoutMasterIdLst>
    <p:handoutMasterId r:id="rId4"/>
  </p:handoutMasterIdLst>
  <p:sldIdLst>
    <p:sldId id="297" r:id="rId2"/>
  </p:sldIdLst>
  <p:sldSz cx="9906000" cy="6858000" type="A4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33CC"/>
    <a:srgbClr val="008000"/>
    <a:srgbClr val="0000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12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9" d="100"/>
          <a:sy n="49" d="100"/>
        </p:scale>
        <p:origin x="290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5712315C-6C7F-42E9-9FF4-1CA4705DB619}" type="datetimeFigureOut">
              <a:rPr kumimoji="1" lang="ja-JP" altLang="en-US" smtClean="0"/>
              <a:t>2015/12/4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50AB0826-32D0-486B-858A-712CB6C5E7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372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A87821-3C6C-42E5-989A-C24DBB90E749}" type="datetimeFigureOut">
              <a:rPr kumimoji="1" lang="ja-JP" altLang="en-US" smtClean="0"/>
              <a:t>2015/12/4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1252538"/>
            <a:ext cx="488473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4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DB09A-3919-4E2E-8827-9298545EBD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449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81" y="6400800"/>
            <a:ext cx="990342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758952"/>
            <a:ext cx="817245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3791" y="4455621"/>
            <a:ext cx="817245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81223" y="4343400"/>
            <a:ext cx="80238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8359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322729" y="6629400"/>
            <a:ext cx="2850777" cy="195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 smtClean="0"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Copyright © Yes, we can All Rights Reserved.</a:t>
            </a:r>
            <a:endParaRPr kumimoji="1" lang="ja-JP" altLang="en-US" sz="9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152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81" y="6400800"/>
            <a:ext cx="990342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412302"/>
            <a:ext cx="2135981" cy="575989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412302"/>
            <a:ext cx="6284119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正方形/長方形 8"/>
          <p:cNvSpPr/>
          <p:nvPr userDrawn="1"/>
        </p:nvSpPr>
        <p:spPr>
          <a:xfrm>
            <a:off x="322729" y="6629400"/>
            <a:ext cx="2850777" cy="195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 smtClean="0"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Copyright © Yes, we can All Rights Reserved.</a:t>
            </a:r>
            <a:endParaRPr kumimoji="1" lang="ja-JP" altLang="en-US" sz="9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2438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638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81" y="6400800"/>
            <a:ext cx="990342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540" y="758952"/>
            <a:ext cx="817245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40" y="4453128"/>
            <a:ext cx="817245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81223" y="4343400"/>
            <a:ext cx="80238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1067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91540" y="286605"/>
            <a:ext cx="8172450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1540" y="1845734"/>
            <a:ext cx="401193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2060" y="1845735"/>
            <a:ext cx="401193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12/4/2015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359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91540" y="286605"/>
            <a:ext cx="8172450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40" y="1846052"/>
            <a:ext cx="401193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1540" y="2582334"/>
            <a:ext cx="4011930" cy="3378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52060" y="1846052"/>
            <a:ext cx="401193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52060" y="2582334"/>
            <a:ext cx="4011930" cy="3378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766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542" y="0"/>
            <a:ext cx="8172450" cy="1450757"/>
          </a:xfrm>
        </p:spPr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正方形/長方形 5"/>
          <p:cNvSpPr/>
          <p:nvPr userDrawn="1"/>
        </p:nvSpPr>
        <p:spPr>
          <a:xfrm>
            <a:off x="322729" y="6629400"/>
            <a:ext cx="2850777" cy="195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 smtClean="0"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Copyright © Yes, we can All Rights Reserved.</a:t>
            </a:r>
            <a:endParaRPr kumimoji="1" lang="ja-JP" altLang="en-US" sz="9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3526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81" y="6400800"/>
            <a:ext cx="990342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3" y="633431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正方形/長方形 9"/>
          <p:cNvSpPr/>
          <p:nvPr userDrawn="1"/>
        </p:nvSpPr>
        <p:spPr>
          <a:xfrm>
            <a:off x="322729" y="6629400"/>
            <a:ext cx="2850777" cy="195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 smtClean="0"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Copyright © Yes, we can All Rights Reserved.</a:t>
            </a:r>
            <a:endParaRPr kumimoji="1" lang="ja-JP" altLang="en-US" sz="9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7437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0"/>
            <a:ext cx="329126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282557" y="0"/>
            <a:ext cx="5200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594359"/>
            <a:ext cx="2600325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0488" y="731520"/>
            <a:ext cx="5274945" cy="5257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1475" y="2926080"/>
            <a:ext cx="2600325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8229" y="6459787"/>
            <a:ext cx="2127540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t>12/4/2015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00487" y="6459787"/>
            <a:ext cx="3776663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正方形/長方形 9"/>
          <p:cNvSpPr/>
          <p:nvPr userDrawn="1"/>
        </p:nvSpPr>
        <p:spPr>
          <a:xfrm>
            <a:off x="322729" y="6629400"/>
            <a:ext cx="2850777" cy="195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 smtClean="0"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Copyright © Yes, we can All Rights Reserved.</a:t>
            </a:r>
            <a:endParaRPr kumimoji="1" lang="ja-JP" altLang="en-US" sz="9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9715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903421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" y="491507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540" y="5074920"/>
            <a:ext cx="8217337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" y="0"/>
            <a:ext cx="9905988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1540" y="5907024"/>
            <a:ext cx="822198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正方形/長方形 9"/>
          <p:cNvSpPr/>
          <p:nvPr userDrawn="1"/>
        </p:nvSpPr>
        <p:spPr>
          <a:xfrm>
            <a:off x="322729" y="6629400"/>
            <a:ext cx="2850777" cy="195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00" dirty="0" smtClean="0"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Copyright © Yes, we can All Rights Reserved.</a:t>
            </a:r>
            <a:endParaRPr kumimoji="1" lang="ja-JP" altLang="en-US" sz="9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4137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6413749"/>
            <a:ext cx="9906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9906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540" y="286605"/>
            <a:ext cx="817245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39" y="1845734"/>
            <a:ext cx="817245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1542" y="6459787"/>
            <a:ext cx="2008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95026" y="6459787"/>
            <a:ext cx="39185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4123" y="6459787"/>
            <a:ext cx="1066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156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94130" y="863977"/>
            <a:ext cx="9466729" cy="5671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684456" indent="-393821"/>
            <a:r>
              <a:rPr kumimoji="1" lang="ja-JP" altLang="en-US" sz="2000" u="sng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◆理念</a:t>
            </a:r>
            <a:endParaRPr kumimoji="1" lang="en-US" altLang="ja-JP" sz="2000" u="sng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684456" indent="-393821"/>
            <a:endParaRPr kumimoji="1" lang="en-US" altLang="ja-JP" sz="2000" u="sng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684456" indent="-393821"/>
            <a:r>
              <a:rPr kumimoji="1" lang="ja-JP" altLang="en-US" sz="2000" dirty="0" smtClean="0">
                <a:solidFill>
                  <a:srgbClr val="0033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（存在意義）</a:t>
            </a:r>
            <a:endParaRPr kumimoji="1" lang="en-US" altLang="ja-JP" sz="2000" dirty="0" smtClean="0">
              <a:solidFill>
                <a:srgbClr val="0033CC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684456" indent="-393821"/>
            <a:endParaRPr kumimoji="1" lang="en-US" altLang="ja-JP" sz="2000" dirty="0">
              <a:solidFill>
                <a:srgbClr val="0033CC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684456" indent="-393821"/>
            <a:r>
              <a:rPr kumimoji="1" lang="ja-JP" altLang="en-US" sz="2000" dirty="0" smtClean="0">
                <a:solidFill>
                  <a:srgbClr val="0033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①（</a:t>
            </a:r>
            <a:r>
              <a:rPr kumimoji="1" lang="ja-JP" altLang="en-US" sz="2000" dirty="0">
                <a:solidFill>
                  <a:srgbClr val="0033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ビジョン・展望</a:t>
            </a:r>
            <a:r>
              <a:rPr kumimoji="1" lang="ja-JP" altLang="en-US" sz="2000" dirty="0" smtClean="0">
                <a:solidFill>
                  <a:srgbClr val="0033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2000" dirty="0">
              <a:solidFill>
                <a:srgbClr val="0033CC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684456" indent="-393821"/>
            <a:endParaRPr kumimoji="1" lang="en-US" altLang="ja-JP" sz="2000" dirty="0">
              <a:solidFill>
                <a:srgbClr val="0033CC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684456" indent="-393821"/>
            <a:r>
              <a:rPr kumimoji="1" lang="ja-JP" altLang="en-US" sz="2000" dirty="0" smtClean="0">
                <a:solidFill>
                  <a:srgbClr val="0033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②（</a:t>
            </a:r>
            <a:r>
              <a:rPr kumimoji="1" lang="ja-JP" altLang="en-US" sz="2000" dirty="0">
                <a:solidFill>
                  <a:srgbClr val="0033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使命・ミッション</a:t>
            </a:r>
            <a:r>
              <a:rPr kumimoji="1" lang="ja-JP" altLang="en-US" sz="2000" dirty="0" smtClean="0">
                <a:solidFill>
                  <a:srgbClr val="0033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2000" dirty="0" smtClean="0">
              <a:solidFill>
                <a:srgbClr val="0033CC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684456" indent="-393821"/>
            <a:endParaRPr kumimoji="1" lang="en-US" altLang="ja-JP" sz="2000" dirty="0">
              <a:solidFill>
                <a:srgbClr val="0033CC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684456" indent="-393821"/>
            <a:r>
              <a:rPr kumimoji="1" lang="ja-JP" altLang="en-US" sz="2000" dirty="0" smtClean="0">
                <a:solidFill>
                  <a:srgbClr val="0033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③（価値観・バリュー）</a:t>
            </a:r>
            <a:endParaRPr kumimoji="1" lang="en-US" altLang="ja-JP" sz="2000" dirty="0" smtClean="0">
              <a:solidFill>
                <a:srgbClr val="0033CC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684456" indent="-393821"/>
            <a:endParaRPr kumimoji="1" lang="en-US" altLang="ja-JP" sz="2000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684456" indent="-393821"/>
            <a:endParaRPr kumimoji="1" lang="en-US" altLang="ja-JP" sz="2000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684456" indent="-393821"/>
            <a:r>
              <a:rPr kumimoji="1" lang="ja-JP" altLang="en-US" sz="2000" u="sng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◆理想的な姿</a:t>
            </a:r>
            <a:endParaRPr kumimoji="1" lang="en-US" altLang="ja-JP" sz="2000" u="sng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684213" indent="-146050"/>
            <a:r>
              <a:rPr kumimoji="1" lang="en-US" altLang="ja-JP" sz="2000" u="sng" dirty="0">
                <a:solidFill>
                  <a:srgbClr val="0033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2000" u="sng" dirty="0" smtClean="0">
                <a:solidFill>
                  <a:srgbClr val="0033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年後</a:t>
            </a:r>
            <a:endParaRPr kumimoji="1" lang="en-US" altLang="ja-JP" sz="2000" u="sng" dirty="0" smtClean="0">
              <a:solidFill>
                <a:srgbClr val="0033CC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684213" indent="-146050"/>
            <a:endParaRPr kumimoji="1" lang="en-US" altLang="ja-JP" sz="2000" u="sng" dirty="0" smtClean="0">
              <a:solidFill>
                <a:srgbClr val="0033CC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684213" indent="-146050"/>
            <a:r>
              <a:rPr kumimoji="1" lang="en-US" altLang="ja-JP" sz="2000" u="sng" dirty="0" smtClean="0">
                <a:solidFill>
                  <a:srgbClr val="0033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2000" u="sng" dirty="0" smtClean="0">
                <a:solidFill>
                  <a:srgbClr val="0033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年後</a:t>
            </a:r>
            <a:endParaRPr kumimoji="1" lang="en-US" altLang="ja-JP" sz="2000" u="sng" dirty="0" smtClean="0">
              <a:solidFill>
                <a:srgbClr val="0033CC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684213" indent="-146050"/>
            <a:endParaRPr kumimoji="1" lang="en-US" altLang="ja-JP" sz="2000" u="sng" dirty="0" smtClean="0">
              <a:solidFill>
                <a:srgbClr val="0033CC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684213" indent="-146050"/>
            <a:r>
              <a:rPr kumimoji="1" lang="en-US" altLang="ja-JP" sz="2000" u="sng" dirty="0" smtClean="0">
                <a:solidFill>
                  <a:srgbClr val="0033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2000" u="sng" dirty="0">
                <a:solidFill>
                  <a:srgbClr val="0033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年後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592943" y="416859"/>
            <a:ext cx="9452010" cy="55469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1"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 smtClean="0">
                <a:solidFill>
                  <a:srgbClr val="008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経営理念</a:t>
            </a:r>
            <a:endParaRPr lang="ja-JP" altLang="en-US" sz="2800" dirty="0">
              <a:solidFill>
                <a:srgbClr val="008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658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1089</TotalTime>
  <Words>36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Calibri</vt:lpstr>
      <vt:lpstr>Calibri Light</vt:lpstr>
      <vt:lpstr>レトロスペクト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ビジネスプラン発表</dc:title>
  <dc:creator>motoyuki ozaki</dc:creator>
  <cp:lastModifiedBy>motoyuki ozaki</cp:lastModifiedBy>
  <cp:revision>159</cp:revision>
  <cp:lastPrinted>2015-06-22T13:21:52Z</cp:lastPrinted>
  <dcterms:created xsi:type="dcterms:W3CDTF">2014-11-01T02:37:51Z</dcterms:created>
  <dcterms:modified xsi:type="dcterms:W3CDTF">2015-12-04T12:55:13Z</dcterms:modified>
</cp:coreProperties>
</file>